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AC650-3AEB-4221-9634-8B049E13C7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D90D7-19FE-4FEC-9ED5-340063E6E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3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0B266-A5AD-4BB1-9B79-08C2BD233E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30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0B266-A5AD-4BB1-9B79-08C2BD233E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1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2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8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6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0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1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1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0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4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5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4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A7227-F8C6-47A6-B5C2-589475F95482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186F9-AC7E-4F14-A21E-2D9B9D040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6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sosceles Triangle 14"/>
          <p:cNvSpPr/>
          <p:nvPr/>
        </p:nvSpPr>
        <p:spPr>
          <a:xfrm>
            <a:off x="404948" y="300446"/>
            <a:ext cx="11416937" cy="62962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03962" y="5984682"/>
            <a:ext cx="1018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Antivirus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33256" y="5233567"/>
            <a:ext cx="27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AppLocker</a:t>
            </a:r>
            <a:r>
              <a:rPr lang="en-US" dirty="0" smtClean="0">
                <a:solidFill>
                  <a:schemeClr val="bg1"/>
                </a:solidFill>
              </a:rPr>
              <a:t> in “Deny” Mode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20194" y="4490823"/>
            <a:ext cx="279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AppLocker</a:t>
            </a:r>
            <a:r>
              <a:rPr lang="en-US" dirty="0" smtClean="0">
                <a:solidFill>
                  <a:schemeClr val="bg1"/>
                </a:solidFill>
              </a:rPr>
              <a:t> in “Allow” Mode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52848" y="3748079"/>
            <a:ext cx="241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Auditing of Protections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7454" y="2872921"/>
            <a:ext cx="393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Forensic capture of host-based artifacts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597" y="1797336"/>
            <a:ext cx="2521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Forensic capture of memory-based artifacts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352801" y="3535678"/>
            <a:ext cx="555606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34492" y="4315095"/>
            <a:ext cx="685364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74814" y="5098866"/>
            <a:ext cx="811421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493520" y="5752009"/>
            <a:ext cx="927027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58786" y="2577735"/>
            <a:ext cx="341811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1568627" y="358593"/>
            <a:ext cx="9089571" cy="6015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Maslow’s Hierarchy of Security Controls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3201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334719"/>
              </p:ext>
            </p:extLst>
          </p:nvPr>
        </p:nvGraphicFramePr>
        <p:xfrm>
          <a:off x="838200" y="1690688"/>
          <a:ext cx="10441858" cy="4191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3593"/>
                <a:gridCol w="2814276"/>
                <a:gridCol w="2613257"/>
                <a:gridCol w="3210732"/>
              </a:tblGrid>
              <a:tr h="3223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Control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Benefit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Impact Without Control</a:t>
                      </a:r>
                      <a:endParaRPr lang="en-US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Limitations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9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Antivirus / Antimalware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Can limit the execution of malware known to the AV industry.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Attacker can write and run any code, custom C++ applications, internet tools, etc.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Can be disabled by administrators. AV signatures can be evaded if the attacker is capable of recompiling or modifying an application.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9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Applocker</a:t>
                      </a:r>
                      <a:r>
                        <a:rPr lang="en-US" sz="1400" b="0" dirty="0">
                          <a:effectLst/>
                        </a:rPr>
                        <a:t> in Deny Mode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Can limit the execution of malware known to your organization.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Attacker can write and run any code, custom C++ applications, etc., as long as they aren’t well known attack tools or exploits.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Can be disabled by administrators. Only blocks known evil / undesirable malware, can be bypassed with only minor application changes.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9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Applocker</a:t>
                      </a:r>
                      <a:r>
                        <a:rPr lang="en-US" sz="1400" b="0" dirty="0">
                          <a:effectLst/>
                        </a:rPr>
                        <a:t> in Allow Mode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Can prevent the execution of unknown / unapproved applications.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Attacker can write arbitrary custom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applicatons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, as long as they are not detected by AV or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Applocker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Deny rules.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Can be disabled by administrators. Attacker can still leverage in-box tools like VBScript, Office macros, HTA applications, local web pages, PowerShell, etc.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30532" y="626384"/>
            <a:ext cx="9089571" cy="601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Maslow’s Hierarchy of Security Controls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52330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532" y="600258"/>
            <a:ext cx="9089571" cy="6015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Maslow’s Hierarchy of Security Controls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568135"/>
              </p:ext>
            </p:extLst>
          </p:nvPr>
        </p:nvGraphicFramePr>
        <p:xfrm>
          <a:off x="911942" y="1690688"/>
          <a:ext cx="10441858" cy="4489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3593"/>
                <a:gridCol w="2814276"/>
                <a:gridCol w="2613257"/>
                <a:gridCol w="3210732"/>
              </a:tblGrid>
              <a:tr h="3223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Control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Benefit</a:t>
                      </a:r>
                      <a:endParaRPr lang="en-US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Impact Without Control</a:t>
                      </a:r>
                      <a:endParaRPr lang="en-US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Limitations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9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Auditing of protections (</a:t>
                      </a:r>
                      <a:r>
                        <a:rPr lang="en-US" sz="14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AppLocker</a:t>
                      </a: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registry keys, AV settings, etc.)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implementing and watching for registry /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filesystem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audit events generated when an attacker disables protections like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AppLocker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attackers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become more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visible.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Attacker can disable most built-in controls, and then compromise a system without being impacted by that control.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Auditing is a reactive technology, not a preventative technology. An attack might still be successful, but proper audit monitoring can help you detect it.</a:t>
                      </a:r>
                    </a:p>
                  </a:txBody>
                  <a:tcPr marL="68580" marR="68580" marT="0" marB="0"/>
                </a:tc>
              </a:tr>
              <a:tr h="1289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Forensic capture / examination of host-based artifacts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help detect attacks based on in-box applications that modify the system in some way (such as putting a .VBS / .HTA file on disk).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Attacks that leverage in-box tools may not be detected.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Requires significant expertise and custom tooling to capture and forward all “interesting” forensic artifacts. Can be avoided by in-box components (such as Internet Explorer,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VBScript “stagers”, PowerShell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and debuggers) that have the ability to invoke in-memory commands.</a:t>
                      </a:r>
                    </a:p>
                  </a:txBody>
                  <a:tcPr marL="68580" marR="68580" marT="0" marB="0"/>
                </a:tc>
              </a:tr>
              <a:tr h="1289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forensics / application-specific logging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detect forensic artifacts that do not touch disk.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Memory-only attacks may go undetected.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all components that have the ability to invoke in-memory commands expose application-specific logging. Memory-only forensics require significant expertise and custom tooling.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61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7519</TotalTime>
  <Words>462</Words>
  <Application>Microsoft Office PowerPoint</Application>
  <PresentationFormat>Widescreen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Maslow’s Hierarchy of Security Controls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Holmes ([PS C:\&gt;   ])</dc:creator>
  <cp:lastModifiedBy>Lee Holmes ([PS C:\&gt;   ])</cp:lastModifiedBy>
  <cp:revision>10</cp:revision>
  <dcterms:created xsi:type="dcterms:W3CDTF">2014-12-03T20:48:33Z</dcterms:created>
  <dcterms:modified xsi:type="dcterms:W3CDTF">2014-12-09T02:07:35Z</dcterms:modified>
</cp:coreProperties>
</file>