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87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22" d="100"/>
          <a:sy n="122" d="100"/>
        </p:scale>
        <p:origin x="114" y="3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669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444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510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5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6825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6250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08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07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7174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435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271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DB282D-BCAD-4CF0-A376-3A88FA0320FD}" type="datetimeFigureOut">
              <a:rPr lang="en-US" smtClean="0"/>
              <a:t>4/21/2016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6F9341-6E16-4B25-B030-FA089860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706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072" y="-415"/>
            <a:ext cx="10805856" cy="6858831"/>
          </a:xfrm>
        </p:spPr>
      </p:pic>
      <p:pic>
        <p:nvPicPr>
          <p:cNvPr id="1032" name="Picture 8" descr="https://static1.squarespace.com/static/52d626fbe4b03b8d5526c9cf/54e11f18e4b026bc4ec5bcef/554e6f35e4b0d78e1a2978ca/1431203696543/fortune+500+tout10.jpg?format=2500w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879" y="1768637"/>
            <a:ext cx="2760242" cy="3320726"/>
          </a:xfrm>
          <a:prstGeom prst="rect">
            <a:avLst/>
          </a:prstGeom>
          <a:noFill/>
          <a:ln w="63500">
            <a:solidFill>
              <a:srgbClr val="1687C6"/>
            </a:solidFill>
          </a:ln>
          <a:effectLst>
            <a:outerShdw blurRad="50800" dist="558800" dir="2880000" sx="87000" sy="87000" algn="ctr" rotWithShape="0">
              <a:srgbClr val="000000">
                <a:alpha val="78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1472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2016-04-21T17:34:20Z</dcterms:created>
  <dcterms:modified xsi:type="dcterms:W3CDTF">2016-04-21T17:34:32Z</dcterms:modified>
</cp:coreProperties>
</file>